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>
      <p:cViewPr varScale="1">
        <p:scale>
          <a:sx n="119" d="100"/>
          <a:sy n="119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6/8/2018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‹Nr.›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377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6/8/2018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‹Nr.›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867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6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903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384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050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326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716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3223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670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633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‹Nr.›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‹Nr.›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‹Nr.›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‹Nr.›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‹Nr.›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6/8/2018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‹Nr.›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… ein </a:t>
            </a:r>
            <a:r>
              <a:rPr lang="de-DE" dirty="0" smtClean="0"/>
              <a:t>etwas anderer Verein </a:t>
            </a:r>
            <a:r>
              <a:rPr lang="de-DE" dirty="0" smtClean="0"/>
              <a:t>mit </a:t>
            </a:r>
            <a:r>
              <a:rPr lang="de-DE" dirty="0" smtClean="0"/>
              <a:t>Humor, Gesang und </a:t>
            </a:r>
            <a:r>
              <a:rPr lang="de-DE" dirty="0" smtClean="0"/>
              <a:t>Freude! 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Männerkirchenchor Wachendorf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7" y="1484782"/>
            <a:ext cx="7901136" cy="246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7200800" cy="3398776"/>
          </a:xfrm>
        </p:spPr>
        <p:txBody>
          <a:bodyPr>
            <a:normAutofit/>
          </a:bodyPr>
          <a:lstStyle/>
          <a:p>
            <a:pPr marL="360363" indent="-360363" algn="l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800" dirty="0" smtClean="0"/>
              <a:t>Ein Männerchor mit Tradition seit 1907</a:t>
            </a:r>
          </a:p>
          <a:p>
            <a:pPr marL="360363" indent="-360363" algn="l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800" dirty="0" smtClean="0"/>
              <a:t>Der einzige Männerkirchenchor der Diözese</a:t>
            </a:r>
          </a:p>
          <a:p>
            <a:pPr marL="360363" indent="-360363" algn="l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800" dirty="0" smtClean="0"/>
              <a:t>Ein Männerchor mit einem super Dirigenten</a:t>
            </a:r>
          </a:p>
          <a:p>
            <a:pPr marL="360363" indent="-360363" algn="l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800" dirty="0" smtClean="0"/>
              <a:t>Ein Männerchor mit Herz und vielen Facetten </a:t>
            </a:r>
          </a:p>
          <a:p>
            <a:pPr marL="360363" indent="-360363" algn="l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800" dirty="0" smtClean="0"/>
              <a:t>Ein aktiver Männerchor der immer wieder neue Ideen hat</a:t>
            </a:r>
          </a:p>
          <a:p>
            <a:pPr marL="360363" indent="-360363" algn="l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800" dirty="0" smtClean="0"/>
              <a:t>Ein Männerchor der Wert auf Gesang und auf Kameradschaft legt</a:t>
            </a:r>
          </a:p>
          <a:p>
            <a:pPr marL="360363" indent="-360363" algn="l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800" dirty="0" err="1" smtClean="0"/>
              <a:t>uvm</a:t>
            </a:r>
            <a:r>
              <a:rPr lang="de-DE" sz="1800" dirty="0" smtClean="0"/>
              <a:t>. siehe: www.kirchenchor-wachendorf.de</a:t>
            </a:r>
          </a:p>
          <a:p>
            <a:pPr marL="457200" indent="-457200" algn="l">
              <a:buFontTx/>
              <a:buChar char="-"/>
            </a:pPr>
            <a:endParaRPr lang="de-DE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1060101"/>
            <a:ext cx="7649822" cy="720081"/>
          </a:xfrm>
        </p:spPr>
        <p:txBody>
          <a:bodyPr/>
          <a:lstStyle/>
          <a:p>
            <a:pPr algn="l"/>
            <a:r>
              <a:rPr lang="de-DE" dirty="0" smtClean="0"/>
              <a:t>Wer sind </a:t>
            </a:r>
            <a:r>
              <a:rPr lang="de-DE" dirty="0" smtClean="0"/>
              <a:t>wir</a:t>
            </a:r>
            <a:endParaRPr lang="de-DE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45" y="-15879"/>
            <a:ext cx="4104456" cy="284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91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 rot="21211246">
            <a:off x="334637" y="951416"/>
            <a:ext cx="5344800" cy="925223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12 Einsätze in der Kirche </a:t>
            </a:r>
            <a:r>
              <a:rPr lang="de-DE" sz="1800" dirty="0" smtClean="0"/>
              <a:t>z</a:t>
            </a:r>
            <a:r>
              <a:rPr lang="de-DE" sz="1800" dirty="0" smtClean="0"/>
              <a:t>. B. an Ostern,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Weihnachten</a:t>
            </a:r>
            <a:r>
              <a:rPr lang="de-DE" sz="1800" dirty="0" smtClean="0"/>
              <a:t>, Kirchenpatrozinium, </a:t>
            </a:r>
            <a:r>
              <a:rPr lang="de-DE" sz="1800" dirty="0" smtClean="0"/>
              <a:t>Josefstage … </a:t>
            </a:r>
            <a:endParaRPr lang="de-DE" sz="1800" dirty="0"/>
          </a:p>
        </p:txBody>
      </p:sp>
      <p:sp>
        <p:nvSpPr>
          <p:cNvPr id="6" name="Textfeld 5"/>
          <p:cNvSpPr txBox="1"/>
          <p:nvPr/>
        </p:nvSpPr>
        <p:spPr>
          <a:xfrm rot="712941">
            <a:off x="5693272" y="53755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Eine tolle Familienfeier vor den Sommerferien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282796">
            <a:off x="2616628" y="230186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Weihnachtsfeier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436506">
            <a:off x="5961222" y="4426094"/>
            <a:ext cx="314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Singen bei weltlichen Anlässen z. B. </a:t>
            </a:r>
            <a:r>
              <a:rPr lang="de-DE" dirty="0" err="1" smtClean="0"/>
              <a:t>Raibaversammlung</a:t>
            </a:r>
            <a:r>
              <a:rPr lang="de-DE" dirty="0" smtClean="0"/>
              <a:t>, Volkstrauertag usw.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21084207">
            <a:off x="6670954" y="3400075"/>
            <a:ext cx="300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Winterwanderung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1615" y="1532801"/>
            <a:ext cx="298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Geburtstagsständchen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21220366">
            <a:off x="6271495" y="587016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Vereinsgemeinschaft</a:t>
            </a:r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rot="296496">
            <a:off x="5024793" y="236803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Singstunden jeden Mittwoch danach gemütliches Beisammensein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 rot="377647">
            <a:off x="205410" y="2602385"/>
            <a:ext cx="316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Coole Events wie z.B. Wachendorf macht Musik</a:t>
            </a:r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11" y="3615279"/>
            <a:ext cx="5795020" cy="324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179512" y="116632"/>
            <a:ext cx="7649822" cy="720081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de-DE" kern="0" dirty="0" smtClean="0"/>
              <a:t>Was machen wir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83340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9512" y="2012062"/>
            <a:ext cx="45262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Friedhelm </a:t>
            </a:r>
            <a:r>
              <a:rPr lang="de-DE" b="1" dirty="0" err="1"/>
              <a:t>Capelle</a:t>
            </a:r>
            <a:r>
              <a:rPr lang="de-DE" dirty="0"/>
              <a:t> (Rottenburg am </a:t>
            </a:r>
            <a:r>
              <a:rPr lang="de-DE" dirty="0" smtClean="0"/>
              <a:t>Neckar)</a:t>
            </a:r>
          </a:p>
          <a:p>
            <a:endParaRPr lang="de-DE" dirty="0" smtClean="0"/>
          </a:p>
          <a:p>
            <a:pPr marL="360363" indent="-360363">
              <a:buFont typeface="Symbol" panose="05050102010706020507" pitchFamily="18" charset="2"/>
              <a:buChar char="-"/>
            </a:pPr>
            <a:r>
              <a:rPr lang="de-DE" dirty="0" smtClean="0"/>
              <a:t>studierte </a:t>
            </a:r>
            <a:r>
              <a:rPr lang="de-DE" dirty="0"/>
              <a:t>Kirchenmusik an der Folkwang-Musikhochschule in Essen, Orgel bei Prof. Gerd Zacher</a:t>
            </a:r>
            <a:r>
              <a:rPr lang="de-DE" dirty="0" smtClean="0"/>
              <a:t>.</a:t>
            </a:r>
          </a:p>
          <a:p>
            <a:pPr marL="360363" indent="-360363">
              <a:buFont typeface="Symbol" panose="05050102010706020507" pitchFamily="18" charset="2"/>
              <a:buChar char="-"/>
            </a:pPr>
            <a:endParaRPr lang="de-DE" dirty="0" smtClean="0"/>
          </a:p>
          <a:p>
            <a:pPr marL="360363" indent="-360363">
              <a:buFont typeface="Symbol" panose="05050102010706020507" pitchFamily="18" charset="2"/>
              <a:buChar char="-"/>
            </a:pPr>
            <a:r>
              <a:rPr lang="de-DE" dirty="0" smtClean="0"/>
              <a:t>Kirchenmusiker </a:t>
            </a:r>
            <a:r>
              <a:rPr lang="de-DE" dirty="0"/>
              <a:t>in Mülheim/Ruhr tätig</a:t>
            </a:r>
            <a:r>
              <a:rPr lang="de-DE" dirty="0" smtClean="0"/>
              <a:t>.</a:t>
            </a:r>
          </a:p>
          <a:p>
            <a:pPr marL="360363" indent="-360363">
              <a:buFont typeface="Symbol" panose="05050102010706020507" pitchFamily="18" charset="2"/>
              <a:buChar char="-"/>
            </a:pPr>
            <a:endParaRPr lang="de-DE" dirty="0" smtClean="0"/>
          </a:p>
          <a:p>
            <a:pPr marL="360363" indent="-360363">
              <a:buFont typeface="Symbol" panose="05050102010706020507" pitchFamily="18" charset="2"/>
              <a:buChar char="-"/>
            </a:pPr>
            <a:r>
              <a:rPr lang="de-DE" dirty="0" smtClean="0"/>
              <a:t>Meisterkursen </a:t>
            </a:r>
            <a:r>
              <a:rPr lang="de-DE" dirty="0"/>
              <a:t>für Orgel bei Harald Vogel, Guy Bovet und Jon </a:t>
            </a:r>
            <a:r>
              <a:rPr lang="de-DE" dirty="0" err="1"/>
              <a:t>Laukvik</a:t>
            </a:r>
            <a:r>
              <a:rPr lang="de-DE" dirty="0"/>
              <a:t> und Cembalo-Studien bei Jan van de Laar </a:t>
            </a:r>
            <a:endParaRPr lang="de-DE" dirty="0" smtClean="0"/>
          </a:p>
          <a:p>
            <a:pPr marL="360363" indent="-360363">
              <a:buFont typeface="Symbol" panose="05050102010706020507" pitchFamily="18" charset="2"/>
              <a:buChar char="-"/>
            </a:pPr>
            <a:endParaRPr lang="de-DE" dirty="0" smtClean="0"/>
          </a:p>
          <a:p>
            <a:pPr marL="360363" indent="-360363">
              <a:buFont typeface="Symbol" panose="05050102010706020507" pitchFamily="18" charset="2"/>
              <a:buChar char="-"/>
            </a:pPr>
            <a:r>
              <a:rPr lang="de-DE" dirty="0" smtClean="0"/>
              <a:t>ein </a:t>
            </a:r>
            <a:r>
              <a:rPr lang="de-DE" dirty="0" smtClean="0"/>
              <a:t>Profi mit Herz und großer Liebe zur Musik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</a:t>
            </a:r>
            <a:endParaRPr lang="de-DE" dirty="0"/>
          </a:p>
          <a:p>
            <a:r>
              <a:rPr lang="de-DE" dirty="0"/>
              <a:t>  </a:t>
            </a:r>
          </a:p>
          <a:p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20" y="908720"/>
            <a:ext cx="3723878" cy="496517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9512" y="1060101"/>
            <a:ext cx="7649822" cy="720081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de-DE" kern="0" dirty="0" smtClean="0"/>
              <a:t>Unser Dirigent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71439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04" y="-86046"/>
            <a:ext cx="4016499" cy="30123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07604" y="213314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Gospel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6480212" y="508518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Spiritual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323528" y="5626894"/>
            <a:ext cx="2520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Lateinische Messen</a:t>
            </a: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851920" y="412759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Deutsche</a:t>
            </a:r>
            <a:r>
              <a:rPr lang="de-DE" dirty="0" smtClean="0"/>
              <a:t> </a:t>
            </a:r>
            <a:r>
              <a:rPr lang="de-DE" sz="2800" dirty="0" smtClean="0"/>
              <a:t>Messen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431540" y="3269302"/>
            <a:ext cx="2268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Popmusik</a:t>
            </a:r>
          </a:p>
          <a:p>
            <a:endParaRPr lang="de-DE" sz="2800" dirty="0" smtClean="0"/>
          </a:p>
          <a:p>
            <a:endParaRPr lang="de-DE" sz="2800" dirty="0"/>
          </a:p>
          <a:p>
            <a:r>
              <a:rPr lang="de-DE" sz="2800" dirty="0" smtClean="0"/>
              <a:t>   </a:t>
            </a:r>
            <a:r>
              <a:rPr lang="de-DE" sz="2800" dirty="0" err="1" smtClean="0"/>
              <a:t>Barbershop</a:t>
            </a:r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771800" y="2564904"/>
            <a:ext cx="21602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Traditionelle</a:t>
            </a:r>
            <a:r>
              <a:rPr lang="de-DE" dirty="0" smtClean="0"/>
              <a:t> </a:t>
            </a:r>
            <a:r>
              <a:rPr lang="de-DE" sz="2800" dirty="0" smtClean="0"/>
              <a:t>Musik</a:t>
            </a:r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535561" y="356808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Modere Kirchenlieder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741077" y="566124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Gregorianische</a:t>
            </a:r>
            <a:r>
              <a:rPr lang="de-DE" dirty="0" smtClean="0"/>
              <a:t> </a:t>
            </a:r>
            <a:r>
              <a:rPr lang="de-DE" sz="2800" dirty="0" smtClean="0"/>
              <a:t>Lieder</a:t>
            </a:r>
            <a:endParaRPr lang="de-DE" sz="2800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179512" y="1060101"/>
            <a:ext cx="7649822" cy="720081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de-DE" kern="0" dirty="0" smtClean="0"/>
              <a:t>Repertoire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40130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" y="1052736"/>
            <a:ext cx="9144000" cy="561022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79512" y="116632"/>
            <a:ext cx="7649822" cy="720081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de-DE" kern="0" dirty="0" smtClean="0"/>
              <a:t>Bilder aus dem Chorleben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04098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2012062"/>
            <a:ext cx="799288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Singen im Männerchor macht  Spaß und Freude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Singen im Männerchor befreit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Singen im Männerchor lässt den Alltag vergessen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Singen im Männerchor macht Frauen glücklich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Singen im Männerchor gibt Mut und für jede Situation ein Lied das einem Hilft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Singen im Männerchor verbindet und schafft Freundschaften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Singen im Männerchor hält jung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Singen im Männerchor  gibt  noch vieles mehr … </a:t>
            </a:r>
            <a:r>
              <a:rPr lang="de-DE" dirty="0" err="1" smtClean="0"/>
              <a:t>probierts</a:t>
            </a:r>
            <a:r>
              <a:rPr lang="de-DE" dirty="0" smtClean="0"/>
              <a:t> einfach aus </a:t>
            </a:r>
            <a:r>
              <a:rPr lang="de-DE" dirty="0" smtClean="0">
                <a:sym typeface="Wingdings" panose="05000000000000000000" pitchFamily="2" charset="2"/>
              </a:rPr>
              <a:t> 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-1"/>
            <a:ext cx="2336740" cy="290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9512" y="1060101"/>
            <a:ext cx="7649822" cy="720081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de-DE" kern="0" dirty="0" smtClean="0"/>
              <a:t>Kommt und macht mir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00823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 smtClean="0"/>
              <a:t>Noch </a:t>
            </a:r>
            <a:r>
              <a:rPr lang="de-DE" sz="6000" b="1" dirty="0" smtClean="0"/>
              <a:t>Fragen?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396173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5040560"/>
          </a:xfrm>
        </p:spPr>
        <p:txBody>
          <a:bodyPr>
            <a:normAutofit/>
          </a:bodyPr>
          <a:lstStyle/>
          <a:p>
            <a:pPr algn="ctr"/>
            <a:r>
              <a:rPr lang="de-DE" sz="5400" dirty="0" smtClean="0"/>
              <a:t>Danke fürs Zuhören und </a:t>
            </a:r>
            <a:br>
              <a:rPr lang="de-DE" sz="5400" dirty="0" smtClean="0"/>
            </a:br>
            <a:r>
              <a:rPr lang="de-DE" sz="5400" dirty="0" smtClean="0"/>
              <a:t>auf bald im </a:t>
            </a:r>
            <a:r>
              <a:rPr lang="de-DE" sz="5400" dirty="0" err="1" smtClean="0"/>
              <a:t>Josefsheim</a:t>
            </a:r>
            <a:r>
              <a:rPr lang="de-DE" sz="5400" dirty="0" smtClean="0"/>
              <a:t/>
            </a:r>
            <a:br>
              <a:rPr lang="de-DE" sz="5400" dirty="0" smtClean="0"/>
            </a:br>
            <a:r>
              <a:rPr lang="de-DE" sz="5400" dirty="0"/>
              <a:t/>
            </a:r>
            <a:br>
              <a:rPr lang="de-DE" sz="5400" dirty="0"/>
            </a:br>
            <a:r>
              <a:rPr lang="de-DE" sz="5400" b="1" dirty="0" smtClean="0"/>
              <a:t>In </a:t>
            </a:r>
            <a:r>
              <a:rPr lang="de-DE" sz="5400" b="1" dirty="0" err="1" smtClean="0"/>
              <a:t>Wachendorf</a:t>
            </a:r>
            <a:r>
              <a:rPr lang="de-DE" sz="5400" b="1" dirty="0" smtClean="0"/>
              <a:t> immer</a:t>
            </a:r>
            <a:br>
              <a:rPr lang="de-DE" sz="5400" b="1" dirty="0" smtClean="0"/>
            </a:br>
            <a:r>
              <a:rPr lang="de-DE" sz="5400" b="1" dirty="0" smtClean="0"/>
              <a:t>Mittwoch um 19.45 Uhr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270096232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5A3009-564F-4B83-BE69-CF2B8E460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276</Words>
  <Application>Microsoft Office PowerPoint</Application>
  <PresentationFormat>Bildschirmpräsentation (4:3)</PresentationFormat>
  <Paragraphs>64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DesignTemplate</vt:lpstr>
      <vt:lpstr>Männerkirchenchor Wachendorf</vt:lpstr>
      <vt:lpstr>Wer sind wir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Noch Fragen?</vt:lpstr>
      <vt:lpstr>Danke fürs Zuhören und  auf bald im Josefsheim  In Wachendorf immer Mittwoch um 19.45 Uhr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2018-06-07T16:53:30Z</dcterms:created>
  <dcterms:modified xsi:type="dcterms:W3CDTF">2018-06-08T12:42:41Z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